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300" r:id="rId11"/>
    <p:sldId id="289" r:id="rId12"/>
    <p:sldId id="297" r:id="rId13"/>
    <p:sldId id="298" r:id="rId14"/>
    <p:sldId id="299" r:id="rId15"/>
  </p:sldIdLst>
  <p:sldSz cx="12192000" cy="6858000"/>
  <p:notesSz cx="7099300" cy="10236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30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821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916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36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400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66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318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077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990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5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56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EE43-CE06-45F8-ABF3-63AD94BBEB13}" type="datetimeFigureOut">
              <a:rPr lang="pt-BR" smtClean="0"/>
              <a:pPr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9130-D184-4AD5-96D4-C277767CC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480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gaiaeducation.org/images/reports/umap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5674" y="1521667"/>
            <a:ext cx="2016224" cy="9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678438" y="1208428"/>
            <a:ext cx="61457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e coordenação dos cursos de formação de projetistas em aquecimento solar pela Prefeitura de São Paulo, onde forma treinados mais de 1000 alunos em 1 ano em parceria com a UMAPAZ, o Instituto Vitae Civillis, o programa Cidades Solares e a Associação Brasileira de Energia Solar  Térmica- ABRAVA. Os cursos foram ministrados para dar suporte à aplicação da legislação municipal que torna obrigatório o uso de energia solar nas novas edificações da cidade. Além dos inúmeros profissionais da cidade, cursos especiais foram desenvolvidos para a capacitação dos funcionários das subprefeituras da cidade de modo a fortalecer o conhecimento e dar subsídios á criação de ferramentas de fiscalização da lei.</a:t>
            </a: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</p:txBody>
      </p:sp>
      <p:pic>
        <p:nvPicPr>
          <p:cNvPr id="2055" name="Picture 7" descr="http://www.vitaecivilis.org.br/templates/ja_elastica/images/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5674" y="2713495"/>
            <a:ext cx="2225052" cy="5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vitaecivilis.org.br/images/stories/Imagens/Logos_Apoio/cidadessolare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2424" y="3393610"/>
            <a:ext cx="866939" cy="7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abrava.com.br/gerenciador/media/canais/134/ABRAVA_HORIZONTAL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9531" y="4374382"/>
            <a:ext cx="1540109" cy="3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36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29162" y="653503"/>
            <a:ext cx="8058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Curso de Projetos de Sistemas de Energia Solar em várias cidade do Brasil e América Latina</a:t>
            </a:r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443" y="1022835"/>
            <a:ext cx="9151620" cy="57607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68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8175" y="1022835"/>
            <a:ext cx="9166860" cy="58445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34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5" y="2057420"/>
            <a:ext cx="5222663" cy="39169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963" y="2057420"/>
            <a:ext cx="6973117" cy="39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3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994" y="1192112"/>
            <a:ext cx="8808159" cy="49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26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8343" y="1192112"/>
            <a:ext cx="9203786" cy="51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52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ucminas.br/documentos/green/energia_solar_alica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505"/>
          <a:stretch/>
        </p:blipFill>
        <p:spPr bwMode="auto">
          <a:xfrm>
            <a:off x="7688982" y="3143380"/>
            <a:ext cx="297901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678438" y="2070586"/>
            <a:ext cx="61457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e instrução do curso a distância e presencial para capacitação de engenheiros da CAIXA, em atendimento as exigências do programa Minha Casa Minha Vida que financia a energia solar em seus programas habitacionais. O curso foi desenvolvido como parte de um trabalho coordenado pela PUC-Minas.</a:t>
            </a:r>
          </a:p>
        </p:txBody>
      </p:sp>
      <p:pic>
        <p:nvPicPr>
          <p:cNvPr id="4098" name="Picture 2" descr="http://blog.euvoupassar.com.br/wp-content/uploads/2014/01/Caixa-Econ%C3%B4mica-Feder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9592" y="2383826"/>
            <a:ext cx="1780357" cy="5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2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678438" y="2423287"/>
            <a:ext cx="6145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e instrução do curso a distância: The global </a:t>
            </a:r>
            <a:r>
              <a:rPr lang="pt-BR" sz="1600" dirty="0" err="1">
                <a:solidFill>
                  <a:schemeClr val="tx2"/>
                </a:solidFill>
              </a:rPr>
              <a:t>market</a:t>
            </a:r>
            <a:r>
              <a:rPr lang="pt-BR" sz="1600" dirty="0">
                <a:solidFill>
                  <a:schemeClr val="tx2"/>
                </a:solidFill>
              </a:rPr>
              <a:t>, </a:t>
            </a:r>
            <a:r>
              <a:rPr lang="pt-BR" sz="1600" dirty="0" err="1">
                <a:solidFill>
                  <a:schemeClr val="tx2"/>
                </a:solidFill>
              </a:rPr>
              <a:t>technology</a:t>
            </a:r>
            <a:r>
              <a:rPr lang="pt-BR" sz="1600" dirty="0">
                <a:solidFill>
                  <a:schemeClr val="tx2"/>
                </a:solidFill>
              </a:rPr>
              <a:t> and </a:t>
            </a:r>
            <a:r>
              <a:rPr lang="pt-BR" sz="1600" dirty="0" err="1">
                <a:solidFill>
                  <a:schemeClr val="tx2"/>
                </a:solidFill>
              </a:rPr>
              <a:t>innovations</a:t>
            </a:r>
            <a:r>
              <a:rPr lang="pt-BR" sz="1600" dirty="0">
                <a:solidFill>
                  <a:schemeClr val="tx2"/>
                </a:solidFill>
              </a:rPr>
              <a:t> and global </a:t>
            </a:r>
            <a:r>
              <a:rPr lang="pt-BR" sz="1600" dirty="0" err="1">
                <a:solidFill>
                  <a:schemeClr val="tx2"/>
                </a:solidFill>
              </a:rPr>
              <a:t>public</a:t>
            </a:r>
            <a:r>
              <a:rPr lang="pt-BR" sz="1600" dirty="0">
                <a:solidFill>
                  <a:schemeClr val="tx2"/>
                </a:solidFill>
              </a:rPr>
              <a:t> policies for </a:t>
            </a:r>
            <a:r>
              <a:rPr lang="pt-BR" sz="1600" dirty="0" err="1">
                <a:solidFill>
                  <a:schemeClr val="tx2"/>
                </a:solidFill>
              </a:rPr>
              <a:t>the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development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of</a:t>
            </a:r>
            <a:r>
              <a:rPr lang="pt-BR" sz="1600" dirty="0">
                <a:solidFill>
                  <a:schemeClr val="tx2"/>
                </a:solidFill>
              </a:rPr>
              <a:t> solar </a:t>
            </a:r>
            <a:r>
              <a:rPr lang="pt-BR" sz="1600" dirty="0" err="1">
                <a:solidFill>
                  <a:schemeClr val="tx2"/>
                </a:solidFill>
              </a:rPr>
              <a:t>water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heaters</a:t>
            </a:r>
            <a:r>
              <a:rPr lang="pt-BR" sz="1600" dirty="0">
                <a:solidFill>
                  <a:schemeClr val="tx2"/>
                </a:solidFill>
              </a:rPr>
              <a:t> in </a:t>
            </a:r>
            <a:r>
              <a:rPr lang="pt-BR" sz="1600" dirty="0" err="1">
                <a:solidFill>
                  <a:schemeClr val="tx2"/>
                </a:solidFill>
              </a:rPr>
              <a:t>Latin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America</a:t>
            </a:r>
            <a:r>
              <a:rPr lang="pt-BR" sz="1600" dirty="0">
                <a:solidFill>
                  <a:schemeClr val="tx2"/>
                </a:solidFill>
              </a:rPr>
              <a:t>, pela OLADE-Organização Latino Americana de Energia. Foi ministrado um curso para capacitação de lideranças dos organismos de energia de vários países da América Latina e Central no sentido de elaboração de políticas públicas para o desenvolvimento do mercado de energia solar.</a:t>
            </a:r>
          </a:p>
        </p:txBody>
      </p:sp>
      <p:pic>
        <p:nvPicPr>
          <p:cNvPr id="3074" name="Picture 2" descr="http://www.latin-brand.com/wp-content/uploads/2011/12/olade_new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1" t="36748" r="16971" b="27849"/>
          <a:stretch/>
        </p:blipFill>
        <p:spPr bwMode="auto">
          <a:xfrm>
            <a:off x="7888475" y="3030631"/>
            <a:ext cx="2675912" cy="10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69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678438" y="2423287"/>
            <a:ext cx="5629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e instrução do curso presencial: cursos de formação em projetos de sistemas de energia solar no Uruguai na instituição de ensino UDELAR ( Universidade de La Republica de </a:t>
            </a:r>
            <a:r>
              <a:rPr lang="pt-BR" sz="1600" dirty="0" err="1">
                <a:solidFill>
                  <a:schemeClr val="tx2"/>
                </a:solidFill>
              </a:rPr>
              <a:t>Uruguay</a:t>
            </a:r>
            <a:r>
              <a:rPr lang="pt-BR" sz="1600" dirty="0">
                <a:solidFill>
                  <a:schemeClr val="tx2"/>
                </a:solidFill>
              </a:rPr>
              <a:t>). O curso foi ministrado por 3 anos consecutivos e fez parte de um programa de consultoria para desenvolvimento de normas e legislação uruguaia para incentivo ao uso de energia solar nas edificações do país.</a:t>
            </a:r>
          </a:p>
        </p:txBody>
      </p:sp>
      <p:pic>
        <p:nvPicPr>
          <p:cNvPr id="5122" name="Picture 2" descr="http://diesl.com/wp-content/uploads/2013/04/logo-ude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057540"/>
            <a:ext cx="2712104" cy="10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64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770831" y="2755408"/>
            <a:ext cx="5629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e instrução do curso presencial: cursos de formação em projetos de sistemas de energia solar no Uruguai na instituição de ORT no Uruguai. O curso foi ministrado em parceria com dois professores da universidade com quem foi elaborado e publicado um livro de projetos de sistemas de energia solar.</a:t>
            </a:r>
          </a:p>
        </p:txBody>
      </p:sp>
      <p:pic>
        <p:nvPicPr>
          <p:cNvPr id="6146" name="Picture 2" descr="http://upload.wikimedia.org/wikipedia/en/1/16/Logo_ORT_Urugua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800" y="3128814"/>
            <a:ext cx="2568009" cy="11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7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835599" y="1939421"/>
            <a:ext cx="5629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e instrução do curso presencial para formação em projetos de sistemas de energia solar na Argentina pelo FOVISEE (Foro de </a:t>
            </a:r>
            <a:r>
              <a:rPr lang="pt-BR" sz="1600" dirty="0" err="1">
                <a:solidFill>
                  <a:schemeClr val="tx2"/>
                </a:solidFill>
              </a:rPr>
              <a:t>Vivienda</a:t>
            </a:r>
            <a:r>
              <a:rPr lang="pt-BR" sz="1600" dirty="0">
                <a:solidFill>
                  <a:schemeClr val="tx2"/>
                </a:solidFill>
              </a:rPr>
              <a:t> Social y </a:t>
            </a:r>
            <a:r>
              <a:rPr lang="pt-BR" sz="1600" dirty="0" err="1">
                <a:solidFill>
                  <a:schemeClr val="tx2"/>
                </a:solidFill>
              </a:rPr>
              <a:t>Eficiencia</a:t>
            </a:r>
            <a:r>
              <a:rPr lang="pt-BR" sz="1600" dirty="0">
                <a:solidFill>
                  <a:schemeClr val="tx2"/>
                </a:solidFill>
              </a:rPr>
              <a:t> Energética) na </a:t>
            </a:r>
            <a:r>
              <a:rPr lang="es-ES" sz="1600" dirty="0">
                <a:solidFill>
                  <a:schemeClr val="tx2"/>
                </a:solidFill>
              </a:rPr>
              <a:t>Facultad de Arquitectura, Diseño y Urbanismo, UBA.</a:t>
            </a:r>
            <a:endParaRPr lang="pt-BR" sz="1600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s://pbs.twimg.com/profile_images/2415652128/17ahvn4coz7fs67kwtu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469" y="2847146"/>
            <a:ext cx="1740170" cy="17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nsolarte.files.wordpress.com/2012/06/caf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244" y="3264450"/>
            <a:ext cx="4992805" cy="33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75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532325" y="1817322"/>
            <a:ext cx="57653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Elaboração de manual e ministração do curso realizado e coordenado pelo GREEN Solar, em parceria com a ABRAVA e a FINEP (Financiadora de Estudos e Projetos). Foi promovido o 1º Curso de Capacitação para Professores, que faz parte do Programa </a:t>
            </a:r>
            <a:r>
              <a:rPr lang="pt-BR" sz="1600" dirty="0" err="1">
                <a:solidFill>
                  <a:schemeClr val="tx2"/>
                </a:solidFill>
              </a:rPr>
              <a:t>SolBrasil</a:t>
            </a:r>
            <a:r>
              <a:rPr lang="pt-BR" sz="1600" dirty="0">
                <a:solidFill>
                  <a:schemeClr val="tx2"/>
                </a:solidFill>
              </a:rPr>
              <a:t>, cujo objetivo é o de difundir o conhecimento em aquecimento solar no país. Participaram aproximadamente 100 professores dos </a:t>
            </a:r>
            <a:r>
              <a:rPr lang="pt-BR" sz="1600" dirty="0" err="1">
                <a:solidFill>
                  <a:schemeClr val="tx2"/>
                </a:solidFill>
              </a:rPr>
              <a:t>SENAI's</a:t>
            </a:r>
            <a:r>
              <a:rPr lang="pt-BR" sz="1600" dirty="0">
                <a:solidFill>
                  <a:schemeClr val="tx2"/>
                </a:solidFill>
              </a:rPr>
              <a:t> (Serviço Nacional de Aprendizagem Industrial), </a:t>
            </a:r>
            <a:r>
              <a:rPr lang="pt-BR" sz="1600" dirty="0" err="1">
                <a:solidFill>
                  <a:schemeClr val="tx2"/>
                </a:solidFill>
              </a:rPr>
              <a:t>CEFET's</a:t>
            </a:r>
            <a:r>
              <a:rPr lang="pt-BR" sz="1600" dirty="0">
                <a:solidFill>
                  <a:schemeClr val="tx2"/>
                </a:solidFill>
              </a:rPr>
              <a:t> (Centro Federal de Educação Tecnológica) e de quatro universidades do país, além de profissionais do setor e observadores internacionais do Chile, México e Peru. Na primeira fase do curso, os professores receberam treinamento teórico e prático sobre a instalação de sistemas de aquecimento solar. A segunda fase foi dedicada ao acompanhamento dos professores capacitados pelo Programa Sol Brasil, que irão repassar os conhecimentos para aproximadamente 2000 engenheiros, arquitetos, instaladores e demais profissionais do setor em todo o país.</a:t>
            </a:r>
          </a:p>
        </p:txBody>
      </p:sp>
      <p:pic>
        <p:nvPicPr>
          <p:cNvPr id="8194" name="Picture 2" descr="http://www.pucminas.br/documentos/green/capacitacao_profess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77"/>
          <a:stretch/>
        </p:blipFill>
        <p:spPr bwMode="auto">
          <a:xfrm>
            <a:off x="7904434" y="4032907"/>
            <a:ext cx="2005170" cy="22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ucminas.br/documentos/green/capacitacao_profess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57"/>
          <a:stretch/>
        </p:blipFill>
        <p:spPr bwMode="auto">
          <a:xfrm>
            <a:off x="7904435" y="1926398"/>
            <a:ext cx="1801391" cy="21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</p:spTree>
    <p:extLst>
      <p:ext uri="{BB962C8B-B14F-4D97-AF65-F5344CB8AC3E}">
        <p14:creationId xmlns:p14="http://schemas.microsoft.com/office/powerpoint/2010/main" xmlns="" val="17604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702092" y="2103164"/>
            <a:ext cx="5765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Consultoria para a GIZ ( Agência de Cooperação Brasil- Alemanha) para o desenvolvimento de um programa de capacitação em energia solar fotovoltaica para formação de profissionais no Brasil. Foram feita visitas à Alemanha para reuniões com diferentes entidades de capacitação em diferentes níveis de profissionais  ( instaladores, técnicos , engenheiros, etc. O resultado da consultoria comporá base para elaboração de conteúdos didáticos no país.</a:t>
            </a:r>
          </a:p>
        </p:txBody>
      </p:sp>
      <p:pic>
        <p:nvPicPr>
          <p:cNvPr id="9218" name="Picture 2" descr="http://www.bfc-see.org/app/webroot/upload/CKEditor/giz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286" y="2701799"/>
            <a:ext cx="2227662" cy="1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</p:spTree>
    <p:extLst>
      <p:ext uri="{BB962C8B-B14F-4D97-AF65-F5344CB8AC3E}">
        <p14:creationId xmlns:p14="http://schemas.microsoft.com/office/powerpoint/2010/main" xmlns="" val="27179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702092" y="1489204"/>
            <a:ext cx="5765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</a:rPr>
              <a:t>Curso e material didático para capacitação da equipe da COELBA e de monitores da usina solar fotovoltaica da Arena de Futebol de Pituaçu.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1889" y="1849198"/>
            <a:ext cx="2167751" cy="9634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3672" y="2812642"/>
            <a:ext cx="7620000" cy="31927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1900" y="6024085"/>
            <a:ext cx="800100" cy="81534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203786" y="32680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QUE JÁ FIZEMOS</a:t>
            </a:r>
          </a:p>
        </p:txBody>
      </p:sp>
    </p:spTree>
    <p:extLst>
      <p:ext uri="{BB962C8B-B14F-4D97-AF65-F5344CB8AC3E}">
        <p14:creationId xmlns:p14="http://schemas.microsoft.com/office/powerpoint/2010/main" xmlns="" val="3881325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727</Words>
  <Application>Microsoft Office PowerPoint</Application>
  <PresentationFormat>Personalizar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Faria</dc:creator>
  <cp:lastModifiedBy>Camila</cp:lastModifiedBy>
  <cp:revision>72</cp:revision>
  <cp:lastPrinted>2015-02-02T22:19:00Z</cp:lastPrinted>
  <dcterms:created xsi:type="dcterms:W3CDTF">2015-01-29T21:35:09Z</dcterms:created>
  <dcterms:modified xsi:type="dcterms:W3CDTF">2016-02-15T17:01:30Z</dcterms:modified>
</cp:coreProperties>
</file>